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1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0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2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00355-B9F6-DA43-81C0-62254F3781DC}" type="datetimeFigureOut">
              <a:rPr lang="en-US" smtClean="0"/>
              <a:t>4/4/12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24CF9-5F11-AC4E-9946-575C53AA7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6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24CF9-5F11-AC4E-9946-575C53AA7C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3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33C01AB-E05E-3B43-BFAF-13E6717970C0}" type="datetimeFigureOut">
              <a:rPr lang="en-US" smtClean="0"/>
              <a:t>4/4/12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4443" y="449754"/>
            <a:ext cx="7406640" cy="1472184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Newton’s Laws of Motion</a:t>
            </a:r>
            <a:endParaRPr lang="en-US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58663" y="5429346"/>
            <a:ext cx="35189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     By Lora B. Taylor</a:t>
            </a:r>
          </a:p>
          <a:p>
            <a:pPr algn="ctr"/>
            <a:r>
              <a:rPr lang="en-US" sz="3200" dirty="0" smtClean="0"/>
              <a:t>2012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2395018"/>
            <a:ext cx="2349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of Newton’s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90109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3600" b="1" i="1" dirty="0" smtClean="0"/>
              <a:t>Tell which of Newton’s Laws applies.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sz="3600" dirty="0" smtClean="0"/>
              <a:t>1.   A person who is not wearing a seatbelt is thrown through the window when the car slams on its brakes.</a:t>
            </a:r>
          </a:p>
          <a:p>
            <a:pPr marL="82296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Answer:  Newton’s 1</a:t>
            </a:r>
            <a:r>
              <a:rPr lang="en-US" sz="4400" baseline="30000" dirty="0" smtClean="0">
                <a:solidFill>
                  <a:srgbClr val="FF0000"/>
                </a:solidFill>
              </a:rPr>
              <a:t>st</a:t>
            </a:r>
            <a:r>
              <a:rPr lang="en-US" sz="4400" dirty="0" smtClean="0">
                <a:solidFill>
                  <a:srgbClr val="FF0000"/>
                </a:solidFill>
              </a:rPr>
              <a:t> Law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16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sz="4400" dirty="0"/>
              <a:t>2</a:t>
            </a:r>
            <a:r>
              <a:rPr lang="en-US" sz="4400" dirty="0" smtClean="0"/>
              <a:t>.  A rocket is launched into space.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Answer:  Newton’s 3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3600" b="1" dirty="0" smtClean="0">
                <a:solidFill>
                  <a:srgbClr val="FF0000"/>
                </a:solidFill>
              </a:rPr>
              <a:t> Law</a:t>
            </a:r>
            <a:endParaRPr lang="en-US" sz="3600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0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sz="4400" dirty="0"/>
              <a:t>3</a:t>
            </a:r>
            <a:r>
              <a:rPr lang="en-US" sz="4400" dirty="0" smtClean="0"/>
              <a:t>.  Pushing  a child in a swing is easier than pushing an adult.</a:t>
            </a:r>
          </a:p>
          <a:p>
            <a:endParaRPr lang="en-US" dirty="0"/>
          </a:p>
          <a:p>
            <a:pPr marL="82296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Answer:  Newton’s 2</a:t>
            </a:r>
            <a:r>
              <a:rPr lang="en-US" sz="3600" baseline="30000" dirty="0" smtClean="0">
                <a:solidFill>
                  <a:srgbClr val="FF0000"/>
                </a:solidFill>
              </a:rPr>
              <a:t>nd</a:t>
            </a:r>
            <a:r>
              <a:rPr lang="en-US" sz="3600" dirty="0" smtClean="0">
                <a:solidFill>
                  <a:srgbClr val="FF0000"/>
                </a:solidFill>
              </a:rPr>
              <a:t> Law</a:t>
            </a:r>
          </a:p>
        </p:txBody>
      </p:sp>
    </p:spTree>
    <p:extLst>
      <p:ext uri="{BB962C8B-B14F-4D97-AF65-F5344CB8AC3E}">
        <p14:creationId xmlns:p14="http://schemas.microsoft.com/office/powerpoint/2010/main" val="406256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803654"/>
          </a:xfrm>
        </p:spPr>
        <p:txBody>
          <a:bodyPr/>
          <a:lstStyle/>
          <a:p>
            <a:pPr marL="82296" indent="0">
              <a:buNone/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1</a:t>
            </a:r>
            <a:r>
              <a:rPr lang="en-US" sz="3600" b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st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 Law</a:t>
            </a:r>
            <a:r>
              <a:rPr lang="en-US" b="1" dirty="0">
                <a:solidFill>
                  <a:srgbClr val="000000"/>
                </a:solidFill>
                <a:latin typeface="Georgia" charset="0"/>
              </a:rPr>
              <a:t> – An object at rest will stay at rest, and an object in motion will stay in motion at constant velocity, unless acted upon by an unbalanced force</a:t>
            </a:r>
            <a:r>
              <a:rPr lang="en-US" dirty="0">
                <a:solidFill>
                  <a:srgbClr val="000000"/>
                </a:solidFill>
                <a:latin typeface="Georgia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12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8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What does this mean?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3212"/>
          </a:xfrm>
        </p:spPr>
        <p:txBody>
          <a:bodyPr/>
          <a:lstStyle/>
          <a:p>
            <a:pPr marL="82296" indent="0">
              <a:buNone/>
            </a:pPr>
            <a:endParaRPr lang="en-US" b="1" dirty="0"/>
          </a:p>
          <a:p>
            <a:pPr marL="82296" indent="0">
              <a:buNone/>
            </a:pPr>
            <a:r>
              <a:rPr lang="en-US" b="1" dirty="0" smtClean="0"/>
              <a:t> It is the </a:t>
            </a:r>
            <a:r>
              <a:rPr lang="en-US" b="1" dirty="0"/>
              <a:t>natural tendency of objects to keep on doing what they're doing. </a:t>
            </a:r>
            <a:endParaRPr lang="en-US" b="1" dirty="0" smtClean="0"/>
          </a:p>
          <a:p>
            <a:pPr marL="82296" indent="0">
              <a:buNone/>
            </a:pPr>
            <a:endParaRPr lang="en-US" b="1" dirty="0"/>
          </a:p>
        </p:txBody>
      </p:sp>
      <p:pic>
        <p:nvPicPr>
          <p:cNvPr id="4" name="golf_movie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65606" y="4969232"/>
            <a:ext cx="2381067" cy="1611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3313" y="2779089"/>
            <a:ext cx="7700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For example, this golf ball will sit on the tee until some force makes it move.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78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Newton’s Second Law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en-US" sz="4000" b="1" dirty="0" smtClean="0">
              <a:latin typeface="Georgia" charset="0"/>
            </a:endParaRPr>
          </a:p>
          <a:p>
            <a:pPr marL="82296" indent="0" algn="ctr">
              <a:buNone/>
            </a:pPr>
            <a:endParaRPr lang="en-US" sz="4000" b="1" dirty="0">
              <a:latin typeface="Georgia" charset="0"/>
            </a:endParaRPr>
          </a:p>
          <a:p>
            <a:pPr marL="82296" indent="0" algn="ctr">
              <a:buNone/>
            </a:pPr>
            <a:r>
              <a:rPr lang="en-US" sz="4000" b="1" dirty="0" smtClean="0">
                <a:latin typeface="Georgia" charset="0"/>
              </a:rPr>
              <a:t>Force </a:t>
            </a:r>
            <a:r>
              <a:rPr lang="en-US" sz="4000" b="1" dirty="0">
                <a:latin typeface="Georgia" charset="0"/>
              </a:rPr>
              <a:t>equals mass times </a:t>
            </a:r>
            <a:r>
              <a:rPr lang="en-US" sz="4000" b="1">
                <a:latin typeface="Georgia" charset="0"/>
              </a:rPr>
              <a:t>acceleration</a:t>
            </a:r>
            <a:r>
              <a:rPr lang="en-US" sz="4000" b="1" smtClean="0">
                <a:latin typeface="Georgia" charset="0"/>
              </a:rPr>
              <a:t>.</a:t>
            </a:r>
          </a:p>
          <a:p>
            <a:pPr marL="82296" indent="0" algn="ctr">
              <a:buNone/>
            </a:pPr>
            <a:r>
              <a:rPr lang="en-US" sz="4000" b="1" smtClean="0">
                <a:latin typeface="Georgia" charset="0"/>
              </a:rPr>
              <a:t>(F=MA) </a:t>
            </a:r>
            <a:endParaRPr lang="en-US" sz="4000" b="1" dirty="0">
              <a:latin typeface="Georgia" charset="0"/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0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b="1" dirty="0" smtClean="0"/>
              <a:t> </a:t>
            </a:r>
          </a:p>
          <a:p>
            <a:pPr marL="82296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Acceleration </a:t>
            </a:r>
            <a:r>
              <a:rPr lang="en-US" b="1" dirty="0"/>
              <a:t>is produced when a force acts on a mass. The greater the mass (of the object being accelerated) the greater the amount of force needed (to accelerate the object). </a:t>
            </a:r>
            <a:endParaRPr lang="en-US" b="1" dirty="0" smtClean="0"/>
          </a:p>
          <a:p>
            <a:pPr marL="82296" indent="0">
              <a:buNone/>
            </a:pPr>
            <a:endParaRPr lang="en-US" b="1" dirty="0"/>
          </a:p>
          <a:p>
            <a:pPr marL="82296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0369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0912" y="5439790"/>
            <a:ext cx="6700296" cy="11430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1,000 x .05 = 50 </a:t>
            </a:r>
            <a:r>
              <a:rPr lang="en-US" dirty="0" err="1"/>
              <a:t>N</a:t>
            </a:r>
            <a:r>
              <a:rPr lang="en-US" dirty="0" err="1" smtClean="0"/>
              <a:t>ewtons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6716" b="6716"/>
          <a:stretch>
            <a:fillRect/>
          </a:stretch>
        </p:blipFill>
        <p:spPr>
          <a:xfrm>
            <a:off x="1435608" y="2454312"/>
            <a:ext cx="3866104" cy="2475249"/>
          </a:xfrm>
        </p:spPr>
      </p:pic>
      <p:cxnSp>
        <p:nvCxnSpPr>
          <p:cNvPr id="10" name="Straight Arrow Connector 9"/>
          <p:cNvCxnSpPr/>
          <p:nvPr/>
        </p:nvCxnSpPr>
        <p:spPr>
          <a:xfrm>
            <a:off x="1893975" y="4382751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435608" y="1582186"/>
            <a:ext cx="2374624" cy="623961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Mass =1,000 kg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>
            <a:off x="5301712" y="378833"/>
            <a:ext cx="3595767" cy="512540"/>
          </a:xfrm>
          <a:prstGeom prst="round2Same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Acceleration = .05 m/s/s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616" y="16713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5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417E-6 1.23034E-6 L 0.27576 -0.27914 " pathEditMode="relative" ptsTypes="AA">
                                      <p:cBhvr>
                                        <p:cTn id="21" dur="2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Newton’s Third Law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dirty="0"/>
              <a:t> </a:t>
            </a:r>
            <a:r>
              <a:rPr lang="en-US" dirty="0" smtClean="0"/>
              <a:t> For every action there is an equal and opposite reaction.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2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What does this mean?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For every </a:t>
            </a:r>
            <a:r>
              <a:rPr lang="en-US" dirty="0"/>
              <a:t>interaction, there is a pair of </a:t>
            </a:r>
            <a:r>
              <a:rPr lang="en-US" dirty="0" smtClean="0"/>
              <a:t>forces. </a:t>
            </a:r>
            <a:r>
              <a:rPr lang="en-US" dirty="0"/>
              <a:t>The size of the forces on the first object </a:t>
            </a:r>
            <a:r>
              <a:rPr lang="en-US" u="sng" dirty="0"/>
              <a:t>equals</a:t>
            </a:r>
            <a:r>
              <a:rPr lang="en-US" dirty="0"/>
              <a:t> the size of the force on the second object. The direction of the force on the first object is </a:t>
            </a:r>
            <a:r>
              <a:rPr lang="en-US" u="sng" dirty="0"/>
              <a:t>opposite</a:t>
            </a:r>
            <a:r>
              <a:rPr lang="en-US" dirty="0"/>
              <a:t> to the direction of the force on the second object.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89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821" y="0"/>
            <a:ext cx="7841867" cy="3185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Air pushes down on the bird’s wing and the wing pushes back with an equal amount of force.</a:t>
            </a:r>
            <a:br>
              <a:rPr lang="en-US" dirty="0" smtClean="0"/>
            </a:br>
            <a:r>
              <a:rPr lang="en-US" dirty="0" smtClean="0"/>
              <a:t>This creates lift and the bird flies!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5" name="Content Placeholder 14" descr="karasu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7" b="11197"/>
          <a:stretch>
            <a:fillRect/>
          </a:stretch>
        </p:blipFill>
        <p:spPr>
          <a:xfrm>
            <a:off x="4548547" y="3185976"/>
            <a:ext cx="4595453" cy="2942211"/>
          </a:xfrm>
        </p:spPr>
      </p:pic>
    </p:spTree>
    <p:extLst>
      <p:ext uri="{BB962C8B-B14F-4D97-AF65-F5344CB8AC3E}">
        <p14:creationId xmlns:p14="http://schemas.microsoft.com/office/powerpoint/2010/main" val="108647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245E-6 -3.89454E-6 C -0.01634 -0.00115 -0.03284 0.00116 -0.04779 -0.00323 C -0.06342 -0.00786 -0.0735 -0.0215 -0.08845 -0.0259 C -0.09713 -0.03746 -0.10843 -0.04139 -0.11781 -0.05203 C -0.13102 -0.06706 -0.13415 -0.07793 -0.15065 -0.08765 C -0.16004 -0.09967 -0.17237 -0.10915 -0.18766 -0.11355 C -0.20713 -0.12534 -0.23111 -0.12927 -0.25387 -0.13321 C -0.28428 -0.13112 -0.31538 -0.13205 -0.34561 -0.12673 C -0.35448 -0.12534 -0.35917 -0.11494 -0.36786 -0.11355 C -0.3755 -0.11262 -0.3828 -0.11147 -0.3901 -0.11031 C -0.40139 -0.10707 -0.40435 -0.10661 -0.41547 -0.1006 C -0.42728 -0.09482 -0.43632 -0.08487 -0.44866 -0.08117 C -0.46603 -0.07608 -0.4709 -0.07585 -0.48549 -0.06822 C -0.50287 -0.05966 -0.51781 -0.04995 -0.53675 -0.04556 C -0.54527 -0.04093 -0.55309 -0.03561 -0.56247 -0.0326 C -0.57376 -0.02937 -0.58193 -0.03052 -0.59218 -0.0259 C -0.59618 -0.02428 -0.59931 -0.02104 -0.60313 -0.01942 C -0.61025 -0.01688 -0.61894 -0.01688 -0.6252 -0.01295 C -0.62885 -0.01087 -0.63215 -0.00832 -0.63597 -0.00647 C -0.63962 -0.00508 -0.64396 -0.00508 -0.64709 -0.00323 C -0.66916 0.0074 -0.67142 0.01087 -0.69505 0.01619 C -0.71746 0.02914 -0.74092 0.02845 -0.7682 0.03238 C -0.8318 0.02937 -0.82311 0.03238 -0.86377 0.02591 C -0.90061 0.01989 -0.93658 0.00856 -0.97394 0.00324 C -0.97741 0.00093 -0.98193 -0.00023 -0.98471 -0.00323 C -0.99931 -0.01896 -0.97585 -0.00925 -0.99965 -0.01618 C -1.00209 -0.01942 -1.0073 -0.0259 -1.0073 -0.02567 " pathEditMode="relative" rAng="0" ptsTypes="ffffffffffffffffffffffffffA">
                                      <p:cBhvr>
                                        <p:cTn id="12" dur="7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74" y="-504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0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387</TotalTime>
  <Words>331</Words>
  <Application>Microsoft Macintosh PowerPoint</Application>
  <PresentationFormat>On-screen Show (4:3)</PresentationFormat>
  <Paragraphs>42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Newton’s Laws of Motion</vt:lpstr>
      <vt:lpstr>Law of Inertia</vt:lpstr>
      <vt:lpstr>What does this mean?</vt:lpstr>
      <vt:lpstr>Newton’s Second Law</vt:lpstr>
      <vt:lpstr>What does this mean?</vt:lpstr>
      <vt:lpstr>1,000 x .05 = 50 Newtons</vt:lpstr>
      <vt:lpstr>Newton’s Third Law</vt:lpstr>
      <vt:lpstr>What does this mean?</vt:lpstr>
      <vt:lpstr>Air pushes down on the bird’s wing and the wing pushes back with an equal amount of force. This creates lift and the bird flies! </vt:lpstr>
      <vt:lpstr>Review of Newton’s Laws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Laws of Motion</dc:title>
  <dc:creator>Lora Taylor</dc:creator>
  <cp:lastModifiedBy>Lora Taylor</cp:lastModifiedBy>
  <cp:revision>20</cp:revision>
  <dcterms:created xsi:type="dcterms:W3CDTF">2012-04-01T14:28:47Z</dcterms:created>
  <dcterms:modified xsi:type="dcterms:W3CDTF">2012-04-04T17:28:24Z</dcterms:modified>
</cp:coreProperties>
</file>